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9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F2F2-B2FC-4A44-8513-19BC371DEFE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DC38B-EA78-47FB-865F-E2C3A25E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C38B-EA78-47FB-865F-E2C3A25E5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AABC3C-8060-4E05-8CDD-E9C3C0AF931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BFD7C03-AEAC-401A-85E3-249BBD6A2C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tmp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8.png"/><Relationship Id="rId5" Type="http://schemas.openxmlformats.org/officeDocument/2006/relationships/image" Target="../media/image4.tm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BÀI TẬP PHƯƠNG TRÌNH ĐƯỜNG THẲNG</a:t>
            </a:r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6"/>
    </mc:Choice>
    <mc:Fallback>
      <p:transition spd="slow" advTm="1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Trung tuyến BM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𝑩𝑴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</a:rPr>
                  <a:t> </a:t>
                </a:r>
                <a:r>
                  <a:rPr lang="en-US" b="1" smtClean="0">
                    <a:solidFill>
                      <a:schemeClr val="bg1"/>
                    </a:solidFill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Wingdings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Wingdings"/>
                              </a:rPr>
                              <m:t>𝑩𝑴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=(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𝟓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 ;−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810000" y="3670355"/>
            <a:ext cx="5336458" cy="3187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45"/>
    </mc:Choice>
    <mc:Fallback>
      <p:transition spd="slow" advTm="69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Trung tuyến CE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𝑪𝑬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sym typeface="Wingdings"/>
                  </a:rPr>
                  <a:t> 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Wingdings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Wingdings"/>
                              </a:rPr>
                              <m:t>𝑪𝑬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=(−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sym typeface="Wingdings"/>
                      </a:rPr>
                      <m:t>) 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581399" y="3517654"/>
            <a:ext cx="5592097" cy="3340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52"/>
    </mc:Choice>
    <mc:Fallback>
      <p:transition spd="slow" advTm="44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BÀI TOÁN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/>
              <a:t>Cho ba điểm A(-1;2); B(3;4); C(1;1</a:t>
            </a:r>
            <a:r>
              <a:rPr lang="en-US" b="1" smtClean="0"/>
              <a:t>). Viết </a:t>
            </a:r>
            <a:r>
              <a:rPr lang="en-US" b="1"/>
              <a:t>phương trình </a:t>
            </a:r>
            <a:r>
              <a:rPr lang="en-US" b="1" smtClean="0"/>
              <a:t>tổng quát các đường thẳng sau: 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a) </a:t>
            </a:r>
            <a:r>
              <a:rPr lang="en-US" b="1" smtClean="0"/>
              <a:t>đường </a:t>
            </a:r>
            <a:r>
              <a:rPr lang="en-US" b="1"/>
              <a:t>thẳng AB</a:t>
            </a:r>
            <a:r>
              <a:rPr lang="en-US" b="1" smtClean="0"/>
              <a:t>, AC, BC</a:t>
            </a:r>
            <a:r>
              <a:rPr lang="en-US" b="1"/>
              <a:t>. </a:t>
            </a:r>
            <a:br>
              <a:rPr lang="en-US" b="1"/>
            </a:br>
            <a:r>
              <a:rPr lang="en-US" b="1"/>
              <a:t>b) đ</a:t>
            </a:r>
            <a:r>
              <a:rPr lang="en-US" b="1" smtClean="0"/>
              <a:t>ường </a:t>
            </a:r>
            <a:r>
              <a:rPr lang="en-US" b="1"/>
              <a:t>trung trực cạnh AB, AC</a:t>
            </a:r>
            <a:br>
              <a:rPr lang="en-US" b="1"/>
            </a:br>
            <a:r>
              <a:rPr lang="en-US" b="1"/>
              <a:t>c) đ</a:t>
            </a:r>
            <a:r>
              <a:rPr lang="en-US" b="1" smtClean="0"/>
              <a:t>ường </a:t>
            </a:r>
            <a:r>
              <a:rPr lang="en-US" b="1"/>
              <a:t>cao AH, BK.</a:t>
            </a:r>
            <a:br>
              <a:rPr lang="en-US" b="1"/>
            </a:br>
            <a:r>
              <a:rPr lang="en-US" b="1"/>
              <a:t>d) đ</a:t>
            </a:r>
            <a:r>
              <a:rPr lang="en-US" b="1" smtClean="0"/>
              <a:t>ường </a:t>
            </a:r>
            <a:r>
              <a:rPr lang="en-US" b="1"/>
              <a:t>trung tuyến BM, CE.</a:t>
            </a:r>
          </a:p>
        </p:txBody>
      </p:sp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164688" y="1447800"/>
            <a:ext cx="8838695" cy="527964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15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8287"/>
    </mc:Choice>
    <mc:Fallback>
      <p:transition advTm="3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mtClean="0"/>
              <a:t>NHẮC LẠI CÔNG THỨC</a:t>
            </a:r>
            <a:br>
              <a:rPr lang="en-US" smtClean="0"/>
            </a:br>
            <a:r>
              <a:rPr lang="en-US" smtClean="0"/>
              <a:t>PHƯƠNG TRÌNH TỔNG QUÁT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2818171"/>
                <a:ext cx="3048000" cy="10016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</a:rPr>
                  <a:t>VTPT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;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18171"/>
                <a:ext cx="3048000" cy="10016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752600"/>
                <a:ext cx="3048000" cy="98937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</a:rPr>
                  <a:t>Đường thẳng 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;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3048000" cy="989371"/>
              </a:xfrm>
              <a:prstGeom prst="rect">
                <a:avLst/>
              </a:prstGeom>
              <a:blipFill rotWithShape="1">
                <a:blip r:embed="rId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19600" y="1827571"/>
                <a:ext cx="4267200" cy="1905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</a:rPr>
                  <a:t>PTTQ có dạng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𝒂𝒙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7571"/>
                <a:ext cx="4267200" cy="1905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triped Right Arrow 6"/>
          <p:cNvSpPr/>
          <p:nvPr/>
        </p:nvSpPr>
        <p:spPr>
          <a:xfrm>
            <a:off x="3625644" y="2475271"/>
            <a:ext cx="685800" cy="68580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he Geometer's Sketchpad - [VTPT.gsp]"/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8" t="32442" r="33333" b="29913"/>
          <a:stretch/>
        </p:blipFill>
        <p:spPr>
          <a:xfrm>
            <a:off x="3429000" y="3886200"/>
            <a:ext cx="5318276" cy="2933700"/>
          </a:xfr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121491"/>
      </p:ext>
    </p:extLst>
  </p:cSld>
  <p:clrMapOvr>
    <a:masterClrMapping/>
  </p:clrMapOvr>
  <p:transition spd="slow" advTm="781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mtClean="0"/>
              <a:t>Đường thẳng AB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𝐐</m:t>
                    </m:r>
                    <m:r>
                      <a:rPr lang="en-US" b="1" i="1">
                        <a:latin typeface="Cambria Math"/>
                      </a:rPr>
                      <m:t>𝒖𝒂</m:t>
                    </m:r>
                    <m:r>
                      <a:rPr lang="en-US" b="1" i="1">
                        <a:latin typeface="Cambria Math"/>
                      </a:rPr>
                      <m:t> đ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ể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(−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 ;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 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/>
                  <a:t> </a:t>
                </a:r>
                <a:r>
                  <a:rPr lang="en-US" b="1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𝑽𝑻𝑷𝑻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𝑨𝑩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=(−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 ;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en-US" b="1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en-US" b="1" smtClean="0"/>
              </a:p>
              <a:p>
                <a:endParaRPr lang="en-US" b="1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653704" y="3581400"/>
            <a:ext cx="5485380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27"/>
    </mc:Choice>
    <mc:Fallback>
      <p:transition spd="slow" advTm="96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smtClean="0"/>
              <a:t>Đường thẳng AC vs BC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722437"/>
                <a:ext cx="8229600" cy="2011363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𝑸𝒖𝒂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smtClean="0">
                  <a:solidFill>
                    <a:schemeClr val="bg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</a:rPr>
                  <a:t> </a:t>
                </a:r>
                <a:r>
                  <a:rPr lang="en-US" b="1" smtClean="0">
                    <a:solidFill>
                      <a:schemeClr val="bg1"/>
                    </a:solidFill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𝐕𝐓𝐏𝐓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722437"/>
                <a:ext cx="8229600" cy="201136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3810001"/>
                <a:ext cx="8229600" cy="2209800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𝑸𝒖𝒂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sym typeface="Wingdings"/>
                  </a:rPr>
                  <a:t> 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𝑩𝑪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:−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3810001"/>
                <a:ext cx="8229600" cy="220980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30"/>
    </mc:Choice>
    <mc:Fallback>
      <p:transition spd="slow" advTm="6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Trung trực của AB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trung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</a:rPr>
                  <a:t> của cạnh AB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733801" y="3610025"/>
            <a:ext cx="5388076" cy="3218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88"/>
    </mc:Choice>
    <mc:Fallback>
      <p:transition spd="slow" advTm="75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smtClean="0"/>
              <a:t>Trung trực của AC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trung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𝑴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</a:rPr>
                  <a:t> của AC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679197" y="3620729"/>
            <a:ext cx="5464803" cy="3264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57"/>
    </mc:Choice>
    <mc:Fallback>
      <p:transition spd="slow" advTm="27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Đường cao AH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=(−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922041" y="3581400"/>
            <a:ext cx="5209669" cy="3111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2"/>
    </mc:Choice>
    <mc:Fallback>
      <p:transition spd="slow" advTm="3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Đường cao BK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r>
                  <a:rPr lang="en-US" b="1" smtClean="0">
                    <a:solidFill>
                      <a:schemeClr val="bg1"/>
                    </a:solidFill>
                  </a:rPr>
                  <a:t>Qua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𝑽𝑻𝑷𝑻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;−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he Geometer's Sketchpad - [HinhBaiToan.gsp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19291" r="19032" b="13598"/>
          <a:stretch/>
        </p:blipFill>
        <p:spPr>
          <a:xfrm>
            <a:off x="3581400" y="3675383"/>
            <a:ext cx="5562600" cy="3322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𝒂𝒙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𝒃𝒚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0"/>
                <a:ext cx="4033684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962"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90"/>
    </mc:Choice>
    <mc:Fallback>
      <p:transition spd="slow" advTm="19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3|0.9|1.5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277</TotalTime>
  <Words>180</Words>
  <Application>Microsoft Office PowerPoint</Application>
  <PresentationFormat>On-screen Show (4:3)</PresentationFormat>
  <Paragraphs>55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Cambria Math</vt:lpstr>
      <vt:lpstr>Century Gothic</vt:lpstr>
      <vt:lpstr>Verdana</vt:lpstr>
      <vt:lpstr>Wingdings</vt:lpstr>
      <vt:lpstr>Wingdings 2</vt:lpstr>
      <vt:lpstr>Verve</vt:lpstr>
      <vt:lpstr>BÀI TẬP PHƯƠNG TRÌNH ĐƯỜNG THẲNG</vt:lpstr>
      <vt:lpstr>BÀI TOÁN</vt:lpstr>
      <vt:lpstr>NHẮC LẠI CÔNG THỨC PHƯƠNG TRÌNH TỔNG QUÁT</vt:lpstr>
      <vt:lpstr>Đường thẳng AB </vt:lpstr>
      <vt:lpstr>Đường thẳng AC vs BC</vt:lpstr>
      <vt:lpstr>Trung trực của AB</vt:lpstr>
      <vt:lpstr>Trung trực của AC</vt:lpstr>
      <vt:lpstr>Đường cao AH </vt:lpstr>
      <vt:lpstr>Đường cao BK</vt:lpstr>
      <vt:lpstr>Trung tuyến BM</vt:lpstr>
      <vt:lpstr>Trung tuyến 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PHƯƠNG TRÌNH ĐƯỜNG THẲNG</dc:title>
  <dc:creator>Trần Hoàng Long</dc:creator>
  <cp:lastModifiedBy>MyPC</cp:lastModifiedBy>
  <cp:revision>27</cp:revision>
  <dcterms:created xsi:type="dcterms:W3CDTF">2020-02-29T04:18:12Z</dcterms:created>
  <dcterms:modified xsi:type="dcterms:W3CDTF">2020-03-02T05:37:55Z</dcterms:modified>
</cp:coreProperties>
</file>